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301" r:id="rId2"/>
    <p:sldId id="258" r:id="rId3"/>
    <p:sldId id="259" r:id="rId4"/>
    <p:sldId id="307" r:id="rId5"/>
    <p:sldId id="306" r:id="rId6"/>
    <p:sldId id="304" r:id="rId7"/>
    <p:sldId id="308" r:id="rId8"/>
    <p:sldId id="309" r:id="rId9"/>
    <p:sldId id="310" r:id="rId10"/>
    <p:sldId id="311" r:id="rId11"/>
    <p:sldId id="261" r:id="rId12"/>
    <p:sldId id="262" r:id="rId13"/>
    <p:sldId id="263" r:id="rId14"/>
    <p:sldId id="312" r:id="rId15"/>
    <p:sldId id="313" r:id="rId16"/>
    <p:sldId id="314" r:id="rId17"/>
  </p:sldIdLst>
  <p:sldSz cx="9144000" cy="6858000" type="screen4x3"/>
  <p:notesSz cx="6858000" cy="9144000"/>
  <p:embeddedFontLst>
    <p:embeddedFont>
      <p:font typeface="Amasis MT Pro Medium" panose="02040604050005020304" pitchFamily="18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ibre Franklin" pitchFamily="2" charset="0"/>
      <p:regular r:id="rId25"/>
      <p:bold r:id="rId26"/>
      <p:italic r:id="rId27"/>
      <p:boldItalic r:id="rId28"/>
    </p:embeddedFont>
    <p:embeddedFont>
      <p:font typeface="Libre Franklin ExtraBold" pitchFamily="2" charset="0"/>
      <p:bold r:id="rId29"/>
      <p:boldItalic r:id="rId30"/>
    </p:embeddedFont>
    <p:embeddedFont>
      <p:font typeface="Libre Franklin Medium" pitchFamily="2" charset="0"/>
      <p:regular r:id="rId31"/>
      <p:bold r:id="rId32"/>
      <p:italic r:id="rId33"/>
      <p:boldItalic r:id="rId34"/>
    </p:embeddedFont>
    <p:embeddedFont>
      <p:font typeface="Libre Franklin SemiBold" pitchFamily="2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jbLsv5ykkh0sq+3SbgzBkwqFBz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138A8-0ED8-4C10-A44A-9D9212571DB7}" v="99" dt="2022-05-13T02:26:47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2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Barrer" userId="b9b7b785d7c0c838" providerId="LiveId" clId="{E61138A8-0ED8-4C10-A44A-9D9212571DB7}"/>
    <pc:docChg chg="undo redo custSel addSld delSld modSld sldOrd">
      <pc:chgData name="Abraham Barrer" userId="b9b7b785d7c0c838" providerId="LiveId" clId="{E61138A8-0ED8-4C10-A44A-9D9212571DB7}" dt="2022-05-13T04:49:55.485" v="2063" actId="20577"/>
      <pc:docMkLst>
        <pc:docMk/>
      </pc:docMkLst>
      <pc:sldChg chg="del">
        <pc:chgData name="Abraham Barrer" userId="b9b7b785d7c0c838" providerId="LiveId" clId="{E61138A8-0ED8-4C10-A44A-9D9212571DB7}" dt="2022-05-12T22:41:40.854" v="220" actId="2696"/>
        <pc:sldMkLst>
          <pc:docMk/>
          <pc:sldMk cId="0" sldId="256"/>
        </pc:sldMkLst>
      </pc:sldChg>
      <pc:sldChg chg="modSp del mod">
        <pc:chgData name="Abraham Barrer" userId="b9b7b785d7c0c838" providerId="LiveId" clId="{E61138A8-0ED8-4C10-A44A-9D9212571DB7}" dt="2022-05-12T22:41:33.171" v="219" actId="2696"/>
        <pc:sldMkLst>
          <pc:docMk/>
          <pc:sldMk cId="0" sldId="257"/>
        </pc:sldMkLst>
        <pc:spChg chg="mod">
          <ac:chgData name="Abraham Barrer" userId="b9b7b785d7c0c838" providerId="LiveId" clId="{E61138A8-0ED8-4C10-A44A-9D9212571DB7}" dt="2022-05-12T22:36:14.147" v="106" actId="21"/>
          <ac:spMkLst>
            <pc:docMk/>
            <pc:sldMk cId="0" sldId="257"/>
            <ac:spMk id="158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2T23:06:05.100" v="408" actId="255"/>
        <pc:sldMkLst>
          <pc:docMk/>
          <pc:sldMk cId="0" sldId="258"/>
        </pc:sldMkLst>
        <pc:spChg chg="mod">
          <ac:chgData name="Abraham Barrer" userId="b9b7b785d7c0c838" providerId="LiveId" clId="{E61138A8-0ED8-4C10-A44A-9D9212571DB7}" dt="2022-05-12T23:06:05.100" v="408" actId="255"/>
          <ac:spMkLst>
            <pc:docMk/>
            <pc:sldMk cId="0" sldId="258"/>
            <ac:spMk id="164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2T23:06:16.626" v="410" actId="403"/>
        <pc:sldMkLst>
          <pc:docMk/>
          <pc:sldMk cId="0" sldId="259"/>
        </pc:sldMkLst>
        <pc:spChg chg="mod">
          <ac:chgData name="Abraham Barrer" userId="b9b7b785d7c0c838" providerId="LiveId" clId="{E61138A8-0ED8-4C10-A44A-9D9212571DB7}" dt="2022-05-12T23:06:16.626" v="410" actId="403"/>
          <ac:spMkLst>
            <pc:docMk/>
            <pc:sldMk cId="0" sldId="259"/>
            <ac:spMk id="170" creationId="{00000000-0000-0000-0000-000000000000}"/>
          </ac:spMkLst>
        </pc:spChg>
      </pc:sldChg>
      <pc:sldChg chg="del">
        <pc:chgData name="Abraham Barrer" userId="b9b7b785d7c0c838" providerId="LiveId" clId="{E61138A8-0ED8-4C10-A44A-9D9212571DB7}" dt="2022-05-13T00:12:31.033" v="830" actId="2696"/>
        <pc:sldMkLst>
          <pc:docMk/>
          <pc:sldMk cId="0" sldId="260"/>
        </pc:sldMkLst>
      </pc:sldChg>
      <pc:sldChg chg="modSp mod">
        <pc:chgData name="Abraham Barrer" userId="b9b7b785d7c0c838" providerId="LiveId" clId="{E61138A8-0ED8-4C10-A44A-9D9212571DB7}" dt="2022-05-12T23:06:22.700" v="412" actId="403"/>
        <pc:sldMkLst>
          <pc:docMk/>
          <pc:sldMk cId="0" sldId="261"/>
        </pc:sldMkLst>
        <pc:spChg chg="mod">
          <ac:chgData name="Abraham Barrer" userId="b9b7b785d7c0c838" providerId="LiveId" clId="{E61138A8-0ED8-4C10-A44A-9D9212571DB7}" dt="2022-05-12T23:06:22.700" v="412" actId="403"/>
          <ac:spMkLst>
            <pc:docMk/>
            <pc:sldMk cId="0" sldId="261"/>
            <ac:spMk id="182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3T04:43:48.884" v="2061" actId="20577"/>
        <pc:sldMkLst>
          <pc:docMk/>
          <pc:sldMk cId="0" sldId="262"/>
        </pc:sldMkLst>
        <pc:spChg chg="mod">
          <ac:chgData name="Abraham Barrer" userId="b9b7b785d7c0c838" providerId="LiveId" clId="{E61138A8-0ED8-4C10-A44A-9D9212571DB7}" dt="2022-05-13T01:09:51.988" v="1471" actId="2711"/>
          <ac:spMkLst>
            <pc:docMk/>
            <pc:sldMk cId="0" sldId="262"/>
            <ac:spMk id="187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4:43:48.884" v="2061" actId="20577"/>
          <ac:spMkLst>
            <pc:docMk/>
            <pc:sldMk cId="0" sldId="262"/>
            <ac:spMk id="188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2T23:06:45.036" v="414" actId="403"/>
        <pc:sldMkLst>
          <pc:docMk/>
          <pc:sldMk cId="0" sldId="263"/>
        </pc:sldMkLst>
        <pc:spChg chg="mod">
          <ac:chgData name="Abraham Barrer" userId="b9b7b785d7c0c838" providerId="LiveId" clId="{E61138A8-0ED8-4C10-A44A-9D9212571DB7}" dt="2022-05-12T23:06:45.036" v="414" actId="403"/>
          <ac:spMkLst>
            <pc:docMk/>
            <pc:sldMk cId="0" sldId="263"/>
            <ac:spMk id="193" creationId="{00000000-0000-0000-0000-000000000000}"/>
          </ac:spMkLst>
        </pc:spChg>
      </pc:sldChg>
      <pc:sldChg chg="del">
        <pc:chgData name="Abraham Barrer" userId="b9b7b785d7c0c838" providerId="LiveId" clId="{E61138A8-0ED8-4C10-A44A-9D9212571DB7}" dt="2022-05-12T22:31:17.980" v="41" actId="2696"/>
        <pc:sldMkLst>
          <pc:docMk/>
          <pc:sldMk cId="0" sldId="264"/>
        </pc:sldMkLst>
      </pc:sldChg>
      <pc:sldChg chg="del ord">
        <pc:chgData name="Abraham Barrer" userId="b9b7b785d7c0c838" providerId="LiveId" clId="{E61138A8-0ED8-4C10-A44A-9D9212571DB7}" dt="2022-05-13T01:08:43.372" v="1460" actId="2696"/>
        <pc:sldMkLst>
          <pc:docMk/>
          <pc:sldMk cId="0" sldId="265"/>
        </pc:sldMkLst>
      </pc:sldChg>
      <pc:sldChg chg="del">
        <pc:chgData name="Abraham Barrer" userId="b9b7b785d7c0c838" providerId="LiveId" clId="{E61138A8-0ED8-4C10-A44A-9D9212571DB7}" dt="2022-05-13T00:12:52.924" v="832" actId="2696"/>
        <pc:sldMkLst>
          <pc:docMk/>
          <pc:sldMk cId="0" sldId="266"/>
        </pc:sldMkLst>
      </pc:sldChg>
      <pc:sldChg chg="del">
        <pc:chgData name="Abraham Barrer" userId="b9b7b785d7c0c838" providerId="LiveId" clId="{E61138A8-0ED8-4C10-A44A-9D9212571DB7}" dt="2022-05-13T00:12:47.926" v="831" actId="2696"/>
        <pc:sldMkLst>
          <pc:docMk/>
          <pc:sldMk cId="0" sldId="267"/>
        </pc:sldMkLst>
      </pc:sldChg>
      <pc:sldChg chg="del">
        <pc:chgData name="Abraham Barrer" userId="b9b7b785d7c0c838" providerId="LiveId" clId="{E61138A8-0ED8-4C10-A44A-9D9212571DB7}" dt="2022-05-13T00:13:02.919" v="835" actId="2696"/>
        <pc:sldMkLst>
          <pc:docMk/>
          <pc:sldMk cId="0" sldId="268"/>
        </pc:sldMkLst>
      </pc:sldChg>
      <pc:sldChg chg="del">
        <pc:chgData name="Abraham Barrer" userId="b9b7b785d7c0c838" providerId="LiveId" clId="{E61138A8-0ED8-4C10-A44A-9D9212571DB7}" dt="2022-05-13T00:13:07.018" v="836" actId="2696"/>
        <pc:sldMkLst>
          <pc:docMk/>
          <pc:sldMk cId="0" sldId="269"/>
        </pc:sldMkLst>
      </pc:sldChg>
      <pc:sldChg chg="del">
        <pc:chgData name="Abraham Barrer" userId="b9b7b785d7c0c838" providerId="LiveId" clId="{E61138A8-0ED8-4C10-A44A-9D9212571DB7}" dt="2022-05-13T00:13:10.879" v="837" actId="2696"/>
        <pc:sldMkLst>
          <pc:docMk/>
          <pc:sldMk cId="0" sldId="270"/>
        </pc:sldMkLst>
      </pc:sldChg>
      <pc:sldChg chg="del">
        <pc:chgData name="Abraham Barrer" userId="b9b7b785d7c0c838" providerId="LiveId" clId="{E61138A8-0ED8-4C10-A44A-9D9212571DB7}" dt="2022-05-13T01:08:47.972" v="1461" actId="2696"/>
        <pc:sldMkLst>
          <pc:docMk/>
          <pc:sldMk cId="0" sldId="271"/>
        </pc:sldMkLst>
      </pc:sldChg>
      <pc:sldChg chg="del">
        <pc:chgData name="Abraham Barrer" userId="b9b7b785d7c0c838" providerId="LiveId" clId="{E61138A8-0ED8-4C10-A44A-9D9212571DB7}" dt="2022-05-13T00:13:24.104" v="838" actId="2696"/>
        <pc:sldMkLst>
          <pc:docMk/>
          <pc:sldMk cId="0" sldId="272"/>
        </pc:sldMkLst>
      </pc:sldChg>
      <pc:sldChg chg="del">
        <pc:chgData name="Abraham Barrer" userId="b9b7b785d7c0c838" providerId="LiveId" clId="{E61138A8-0ED8-4C10-A44A-9D9212571DB7}" dt="2022-05-13T01:08:50.633" v="1462" actId="2696"/>
        <pc:sldMkLst>
          <pc:docMk/>
          <pc:sldMk cId="0" sldId="273"/>
        </pc:sldMkLst>
      </pc:sldChg>
      <pc:sldChg chg="del">
        <pc:chgData name="Abraham Barrer" userId="b9b7b785d7c0c838" providerId="LiveId" clId="{E61138A8-0ED8-4C10-A44A-9D9212571DB7}" dt="2022-05-13T00:13:37.303" v="839" actId="2696"/>
        <pc:sldMkLst>
          <pc:docMk/>
          <pc:sldMk cId="0" sldId="274"/>
        </pc:sldMkLst>
      </pc:sldChg>
      <pc:sldChg chg="del">
        <pc:chgData name="Abraham Barrer" userId="b9b7b785d7c0c838" providerId="LiveId" clId="{E61138A8-0ED8-4C10-A44A-9D9212571DB7}" dt="2022-05-13T00:13:40.444" v="840" actId="2696"/>
        <pc:sldMkLst>
          <pc:docMk/>
          <pc:sldMk cId="0" sldId="275"/>
        </pc:sldMkLst>
      </pc:sldChg>
      <pc:sldChg chg="del">
        <pc:chgData name="Abraham Barrer" userId="b9b7b785d7c0c838" providerId="LiveId" clId="{E61138A8-0ED8-4C10-A44A-9D9212571DB7}" dt="2022-05-13T00:13:43.742" v="841" actId="2696"/>
        <pc:sldMkLst>
          <pc:docMk/>
          <pc:sldMk cId="0" sldId="276"/>
        </pc:sldMkLst>
      </pc:sldChg>
      <pc:sldChg chg="del">
        <pc:chgData name="Abraham Barrer" userId="b9b7b785d7c0c838" providerId="LiveId" clId="{E61138A8-0ED8-4C10-A44A-9D9212571DB7}" dt="2022-05-13T00:13:46.698" v="842" actId="2696"/>
        <pc:sldMkLst>
          <pc:docMk/>
          <pc:sldMk cId="0" sldId="277"/>
        </pc:sldMkLst>
      </pc:sldChg>
      <pc:sldChg chg="del">
        <pc:chgData name="Abraham Barrer" userId="b9b7b785d7c0c838" providerId="LiveId" clId="{E61138A8-0ED8-4C10-A44A-9D9212571DB7}" dt="2022-05-13T01:08:54.352" v="1463" actId="2696"/>
        <pc:sldMkLst>
          <pc:docMk/>
          <pc:sldMk cId="0" sldId="278"/>
        </pc:sldMkLst>
      </pc:sldChg>
      <pc:sldChg chg="del">
        <pc:chgData name="Abraham Barrer" userId="b9b7b785d7c0c838" providerId="LiveId" clId="{E61138A8-0ED8-4C10-A44A-9D9212571DB7}" dt="2022-05-13T00:13:55.427" v="843" actId="2696"/>
        <pc:sldMkLst>
          <pc:docMk/>
          <pc:sldMk cId="0" sldId="279"/>
        </pc:sldMkLst>
      </pc:sldChg>
      <pc:sldChg chg="del">
        <pc:chgData name="Abraham Barrer" userId="b9b7b785d7c0c838" providerId="LiveId" clId="{E61138A8-0ED8-4C10-A44A-9D9212571DB7}" dt="2022-05-13T00:14:01.598" v="844" actId="2696"/>
        <pc:sldMkLst>
          <pc:docMk/>
          <pc:sldMk cId="0" sldId="280"/>
        </pc:sldMkLst>
      </pc:sldChg>
      <pc:sldChg chg="del">
        <pc:chgData name="Abraham Barrer" userId="b9b7b785d7c0c838" providerId="LiveId" clId="{E61138A8-0ED8-4C10-A44A-9D9212571DB7}" dt="2022-05-13T00:14:06.748" v="845" actId="2696"/>
        <pc:sldMkLst>
          <pc:docMk/>
          <pc:sldMk cId="0" sldId="281"/>
        </pc:sldMkLst>
      </pc:sldChg>
      <pc:sldChg chg="del">
        <pc:chgData name="Abraham Barrer" userId="b9b7b785d7c0c838" providerId="LiveId" clId="{E61138A8-0ED8-4C10-A44A-9D9212571DB7}" dt="2022-05-13T01:08:57.559" v="1464" actId="2696"/>
        <pc:sldMkLst>
          <pc:docMk/>
          <pc:sldMk cId="0" sldId="282"/>
        </pc:sldMkLst>
      </pc:sldChg>
      <pc:sldChg chg="del">
        <pc:chgData name="Abraham Barrer" userId="b9b7b785d7c0c838" providerId="LiveId" clId="{E61138A8-0ED8-4C10-A44A-9D9212571DB7}" dt="2022-05-13T00:14:17.310" v="846" actId="2696"/>
        <pc:sldMkLst>
          <pc:docMk/>
          <pc:sldMk cId="0" sldId="283"/>
        </pc:sldMkLst>
      </pc:sldChg>
      <pc:sldChg chg="del">
        <pc:chgData name="Abraham Barrer" userId="b9b7b785d7c0c838" providerId="LiveId" clId="{E61138A8-0ED8-4C10-A44A-9D9212571DB7}" dt="2022-05-13T00:14:20.241" v="847" actId="2696"/>
        <pc:sldMkLst>
          <pc:docMk/>
          <pc:sldMk cId="0" sldId="284"/>
        </pc:sldMkLst>
      </pc:sldChg>
      <pc:sldChg chg="del">
        <pc:chgData name="Abraham Barrer" userId="b9b7b785d7c0c838" providerId="LiveId" clId="{E61138A8-0ED8-4C10-A44A-9D9212571DB7}" dt="2022-05-13T00:14:25.282" v="848" actId="2696"/>
        <pc:sldMkLst>
          <pc:docMk/>
          <pc:sldMk cId="0" sldId="285"/>
        </pc:sldMkLst>
      </pc:sldChg>
      <pc:sldChg chg="del">
        <pc:chgData name="Abraham Barrer" userId="b9b7b785d7c0c838" providerId="LiveId" clId="{E61138A8-0ED8-4C10-A44A-9D9212571DB7}" dt="2022-05-13T00:14:28.622" v="849" actId="2696"/>
        <pc:sldMkLst>
          <pc:docMk/>
          <pc:sldMk cId="0" sldId="286"/>
        </pc:sldMkLst>
      </pc:sldChg>
      <pc:sldChg chg="del">
        <pc:chgData name="Abraham Barrer" userId="b9b7b785d7c0c838" providerId="LiveId" clId="{E61138A8-0ED8-4C10-A44A-9D9212571DB7}" dt="2022-05-13T00:14:32.689" v="850" actId="2696"/>
        <pc:sldMkLst>
          <pc:docMk/>
          <pc:sldMk cId="0" sldId="287"/>
        </pc:sldMkLst>
      </pc:sldChg>
      <pc:sldChg chg="del">
        <pc:chgData name="Abraham Barrer" userId="b9b7b785d7c0c838" providerId="LiveId" clId="{E61138A8-0ED8-4C10-A44A-9D9212571DB7}" dt="2022-05-13T00:14:47.719" v="851" actId="2696"/>
        <pc:sldMkLst>
          <pc:docMk/>
          <pc:sldMk cId="0" sldId="288"/>
        </pc:sldMkLst>
      </pc:sldChg>
      <pc:sldChg chg="del">
        <pc:chgData name="Abraham Barrer" userId="b9b7b785d7c0c838" providerId="LiveId" clId="{E61138A8-0ED8-4C10-A44A-9D9212571DB7}" dt="2022-05-13T00:14:55.626" v="852" actId="2696"/>
        <pc:sldMkLst>
          <pc:docMk/>
          <pc:sldMk cId="0" sldId="289"/>
        </pc:sldMkLst>
      </pc:sldChg>
      <pc:sldChg chg="del">
        <pc:chgData name="Abraham Barrer" userId="b9b7b785d7c0c838" providerId="LiveId" clId="{E61138A8-0ED8-4C10-A44A-9D9212571DB7}" dt="2022-05-13T00:15:43.062" v="862" actId="2696"/>
        <pc:sldMkLst>
          <pc:docMk/>
          <pc:sldMk cId="0" sldId="290"/>
        </pc:sldMkLst>
      </pc:sldChg>
      <pc:sldChg chg="add del">
        <pc:chgData name="Abraham Barrer" userId="b9b7b785d7c0c838" providerId="LiveId" clId="{E61138A8-0ED8-4C10-A44A-9D9212571DB7}" dt="2022-05-13T00:17:41.726" v="887" actId="2696"/>
        <pc:sldMkLst>
          <pc:docMk/>
          <pc:sldMk cId="387964422" sldId="290"/>
        </pc:sldMkLst>
      </pc:sldChg>
      <pc:sldChg chg="del">
        <pc:chgData name="Abraham Barrer" userId="b9b7b785d7c0c838" providerId="LiveId" clId="{E61138A8-0ED8-4C10-A44A-9D9212571DB7}" dt="2022-05-13T00:15:11.042" v="853" actId="2696"/>
        <pc:sldMkLst>
          <pc:docMk/>
          <pc:sldMk cId="0" sldId="291"/>
        </pc:sldMkLst>
      </pc:sldChg>
      <pc:sldChg chg="del">
        <pc:chgData name="Abraham Barrer" userId="b9b7b785d7c0c838" providerId="LiveId" clId="{E61138A8-0ED8-4C10-A44A-9D9212571DB7}" dt="2022-05-13T00:15:14.622" v="854" actId="2696"/>
        <pc:sldMkLst>
          <pc:docMk/>
          <pc:sldMk cId="0" sldId="292"/>
        </pc:sldMkLst>
      </pc:sldChg>
      <pc:sldChg chg="del">
        <pc:chgData name="Abraham Barrer" userId="b9b7b785d7c0c838" providerId="LiveId" clId="{E61138A8-0ED8-4C10-A44A-9D9212571DB7}" dt="2022-05-13T00:15:18.793" v="855" actId="2696"/>
        <pc:sldMkLst>
          <pc:docMk/>
          <pc:sldMk cId="0" sldId="293"/>
        </pc:sldMkLst>
      </pc:sldChg>
      <pc:sldChg chg="del">
        <pc:chgData name="Abraham Barrer" userId="b9b7b785d7c0c838" providerId="LiveId" clId="{E61138A8-0ED8-4C10-A44A-9D9212571DB7}" dt="2022-05-13T00:15:21.896" v="856" actId="2696"/>
        <pc:sldMkLst>
          <pc:docMk/>
          <pc:sldMk cId="0" sldId="294"/>
        </pc:sldMkLst>
      </pc:sldChg>
      <pc:sldChg chg="del">
        <pc:chgData name="Abraham Barrer" userId="b9b7b785d7c0c838" providerId="LiveId" clId="{E61138A8-0ED8-4C10-A44A-9D9212571DB7}" dt="2022-05-13T00:15:24.469" v="857" actId="2696"/>
        <pc:sldMkLst>
          <pc:docMk/>
          <pc:sldMk cId="0" sldId="295"/>
        </pc:sldMkLst>
      </pc:sldChg>
      <pc:sldChg chg="del">
        <pc:chgData name="Abraham Barrer" userId="b9b7b785d7c0c838" providerId="LiveId" clId="{E61138A8-0ED8-4C10-A44A-9D9212571DB7}" dt="2022-05-13T00:15:27.682" v="858" actId="2696"/>
        <pc:sldMkLst>
          <pc:docMk/>
          <pc:sldMk cId="0" sldId="296"/>
        </pc:sldMkLst>
      </pc:sldChg>
      <pc:sldChg chg="del">
        <pc:chgData name="Abraham Barrer" userId="b9b7b785d7c0c838" providerId="LiveId" clId="{E61138A8-0ED8-4C10-A44A-9D9212571DB7}" dt="2022-05-13T00:15:30.696" v="859" actId="2696"/>
        <pc:sldMkLst>
          <pc:docMk/>
          <pc:sldMk cId="0" sldId="297"/>
        </pc:sldMkLst>
      </pc:sldChg>
      <pc:sldChg chg="del">
        <pc:chgData name="Abraham Barrer" userId="b9b7b785d7c0c838" providerId="LiveId" clId="{E61138A8-0ED8-4C10-A44A-9D9212571DB7}" dt="2022-05-13T00:15:34.314" v="860" actId="2696"/>
        <pc:sldMkLst>
          <pc:docMk/>
          <pc:sldMk cId="0" sldId="298"/>
        </pc:sldMkLst>
      </pc:sldChg>
      <pc:sldChg chg="del">
        <pc:chgData name="Abraham Barrer" userId="b9b7b785d7c0c838" providerId="LiveId" clId="{E61138A8-0ED8-4C10-A44A-9D9212571DB7}" dt="2022-05-13T00:15:37.400" v="861" actId="2696"/>
        <pc:sldMkLst>
          <pc:docMk/>
          <pc:sldMk cId="0" sldId="299"/>
        </pc:sldMkLst>
      </pc:sldChg>
      <pc:sldChg chg="modSp add del mod">
        <pc:chgData name="Abraham Barrer" userId="b9b7b785d7c0c838" providerId="LiveId" clId="{E61138A8-0ED8-4C10-A44A-9D9212571DB7}" dt="2022-05-13T01:08:40.590" v="1459" actId="2696"/>
        <pc:sldMkLst>
          <pc:docMk/>
          <pc:sldMk cId="2411805144" sldId="300"/>
        </pc:sldMkLst>
        <pc:spChg chg="mod">
          <ac:chgData name="Abraham Barrer" userId="b9b7b785d7c0c838" providerId="LiveId" clId="{E61138A8-0ED8-4C10-A44A-9D9212571DB7}" dt="2022-05-12T23:07:29.974" v="423" actId="113"/>
          <ac:spMkLst>
            <pc:docMk/>
            <pc:sldMk cId="2411805144" sldId="300"/>
            <ac:spMk id="193" creationId="{00000000-0000-0000-0000-000000000000}"/>
          </ac:spMkLst>
        </pc:spChg>
      </pc:sldChg>
      <pc:sldChg chg="add del setBg">
        <pc:chgData name="Abraham Barrer" userId="b9b7b785d7c0c838" providerId="LiveId" clId="{E61138A8-0ED8-4C10-A44A-9D9212571DB7}" dt="2022-05-12T22:31:59.004" v="44" actId="2696"/>
        <pc:sldMkLst>
          <pc:docMk/>
          <pc:sldMk cId="3439423723" sldId="300"/>
        </pc:sldMkLst>
      </pc:sldChg>
      <pc:sldChg chg="new del">
        <pc:chgData name="Abraham Barrer" userId="b9b7b785d7c0c838" providerId="LiveId" clId="{E61138A8-0ED8-4C10-A44A-9D9212571DB7}" dt="2022-05-12T22:32:08.323" v="45" actId="2696"/>
        <pc:sldMkLst>
          <pc:docMk/>
          <pc:sldMk cId="1227519756" sldId="301"/>
        </pc:sldMkLst>
      </pc:sldChg>
      <pc:sldChg chg="addSp delSp modSp new mod">
        <pc:chgData name="Abraham Barrer" userId="b9b7b785d7c0c838" providerId="LiveId" clId="{E61138A8-0ED8-4C10-A44A-9D9212571DB7}" dt="2022-05-12T23:07:31.253" v="425" actId="1076"/>
        <pc:sldMkLst>
          <pc:docMk/>
          <pc:sldMk cId="2284038601" sldId="301"/>
        </pc:sldMkLst>
        <pc:spChg chg="add mod">
          <ac:chgData name="Abraham Barrer" userId="b9b7b785d7c0c838" providerId="LiveId" clId="{E61138A8-0ED8-4C10-A44A-9D9212571DB7}" dt="2022-05-12T23:05:33.820" v="406" actId="1076"/>
          <ac:spMkLst>
            <pc:docMk/>
            <pc:sldMk cId="2284038601" sldId="301"/>
            <ac:spMk id="3" creationId="{37D335FC-E642-031E-3046-81C0A6493EDA}"/>
          </ac:spMkLst>
        </pc:spChg>
        <pc:spChg chg="add mod">
          <ac:chgData name="Abraham Barrer" userId="b9b7b785d7c0c838" providerId="LiveId" clId="{E61138A8-0ED8-4C10-A44A-9D9212571DB7}" dt="2022-05-12T22:45:38.187" v="357" actId="20577"/>
          <ac:spMkLst>
            <pc:docMk/>
            <pc:sldMk cId="2284038601" sldId="301"/>
            <ac:spMk id="5" creationId="{A32B7042-E39C-E017-ECF7-F853FA94C731}"/>
          </ac:spMkLst>
        </pc:spChg>
        <pc:spChg chg="add del">
          <ac:chgData name="Abraham Barrer" userId="b9b7b785d7c0c838" providerId="LiveId" clId="{E61138A8-0ED8-4C10-A44A-9D9212571DB7}" dt="2022-05-12T22:41:55.233" v="222" actId="22"/>
          <ac:spMkLst>
            <pc:docMk/>
            <pc:sldMk cId="2284038601" sldId="301"/>
            <ac:spMk id="7" creationId="{463624C5-DBFD-2BAC-C072-A6C36074C40C}"/>
          </ac:spMkLst>
        </pc:spChg>
        <pc:spChg chg="add del mod">
          <ac:chgData name="Abraham Barrer" userId="b9b7b785d7c0c838" providerId="LiveId" clId="{E61138A8-0ED8-4C10-A44A-9D9212571DB7}" dt="2022-05-12T22:44:29.427" v="333" actId="478"/>
          <ac:spMkLst>
            <pc:docMk/>
            <pc:sldMk cId="2284038601" sldId="301"/>
            <ac:spMk id="9" creationId="{CB1D48FA-3E34-EBF3-11D1-3DBECD9129A6}"/>
          </ac:spMkLst>
        </pc:spChg>
        <pc:spChg chg="add del">
          <ac:chgData name="Abraham Barrer" userId="b9b7b785d7c0c838" providerId="LiveId" clId="{E61138A8-0ED8-4C10-A44A-9D9212571DB7}" dt="2022-05-12T23:02:33.178" v="361" actId="22"/>
          <ac:spMkLst>
            <pc:docMk/>
            <pc:sldMk cId="2284038601" sldId="301"/>
            <ac:spMk id="11" creationId="{948F894B-61DB-28E2-4EC5-030B2FFFA46F}"/>
          </ac:spMkLst>
        </pc:spChg>
        <pc:spChg chg="add mod">
          <ac:chgData name="Abraham Barrer" userId="b9b7b785d7c0c838" providerId="LiveId" clId="{E61138A8-0ED8-4C10-A44A-9D9212571DB7}" dt="2022-05-12T23:07:31.253" v="425" actId="1076"/>
          <ac:spMkLst>
            <pc:docMk/>
            <pc:sldMk cId="2284038601" sldId="301"/>
            <ac:spMk id="15" creationId="{50F2200A-A96F-E8A2-4C71-D9C0617D7280}"/>
          </ac:spMkLst>
        </pc:spChg>
        <pc:picChg chg="add del">
          <ac:chgData name="Abraham Barrer" userId="b9b7b785d7c0c838" providerId="LiveId" clId="{E61138A8-0ED8-4C10-A44A-9D9212571DB7}" dt="2022-05-12T23:02:38.890" v="365" actId="22"/>
          <ac:picMkLst>
            <pc:docMk/>
            <pc:sldMk cId="2284038601" sldId="301"/>
            <ac:picMk id="12" creationId="{4B32693A-E119-CF69-3A19-3D104A1962D8}"/>
          </ac:picMkLst>
        </pc:picChg>
        <pc:picChg chg="add mod">
          <ac:chgData name="Abraham Barrer" userId="b9b7b785d7c0c838" providerId="LiveId" clId="{E61138A8-0ED8-4C10-A44A-9D9212571DB7}" dt="2022-05-12T23:07:30.587" v="424" actId="1076"/>
          <ac:picMkLst>
            <pc:docMk/>
            <pc:sldMk cId="2284038601" sldId="301"/>
            <ac:picMk id="1026" creationId="{63D71F2B-2467-F7F5-AD75-60A20E819FB7}"/>
          </ac:picMkLst>
        </pc:picChg>
      </pc:sldChg>
      <pc:sldChg chg="modSp add del mod">
        <pc:chgData name="Abraham Barrer" userId="b9b7b785d7c0c838" providerId="LiveId" clId="{E61138A8-0ED8-4C10-A44A-9D9212571DB7}" dt="2022-05-13T01:00:32.589" v="1309" actId="2696"/>
        <pc:sldMkLst>
          <pc:docMk/>
          <pc:sldMk cId="1013248241" sldId="302"/>
        </pc:sldMkLst>
        <pc:spChg chg="mod">
          <ac:chgData name="Abraham Barrer" userId="b9b7b785d7c0c838" providerId="LiveId" clId="{E61138A8-0ED8-4C10-A44A-9D9212571DB7}" dt="2022-05-13T00:30:30.977" v="898" actId="5793"/>
          <ac:spMkLst>
            <pc:docMk/>
            <pc:sldMk cId="1013248241" sldId="302"/>
            <ac:spMk id="349" creationId="{00000000-0000-0000-0000-000000000000}"/>
          </ac:spMkLst>
        </pc:spChg>
      </pc:sldChg>
      <pc:sldChg chg="addSp delSp modSp add del mod ord">
        <pc:chgData name="Abraham Barrer" userId="b9b7b785d7c0c838" providerId="LiveId" clId="{E61138A8-0ED8-4C10-A44A-9D9212571DB7}" dt="2022-05-13T00:07:32.828" v="829" actId="2696"/>
        <pc:sldMkLst>
          <pc:docMk/>
          <pc:sldMk cId="3007308102" sldId="303"/>
        </pc:sldMkLst>
        <pc:spChg chg="mod">
          <ac:chgData name="Abraham Barrer" userId="b9b7b785d7c0c838" providerId="LiveId" clId="{E61138A8-0ED8-4C10-A44A-9D9212571DB7}" dt="2022-05-12T23:10:17.209" v="437" actId="20577"/>
          <ac:spMkLst>
            <pc:docMk/>
            <pc:sldMk cId="3007308102" sldId="303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0:07:26.682" v="828" actId="20577"/>
          <ac:spMkLst>
            <pc:docMk/>
            <pc:sldMk cId="3007308102" sldId="303"/>
            <ac:spMk id="349" creationId="{00000000-0000-0000-0000-000000000000}"/>
          </ac:spMkLst>
        </pc:spChg>
        <pc:picChg chg="add mod">
          <ac:chgData name="Abraham Barrer" userId="b9b7b785d7c0c838" providerId="LiveId" clId="{E61138A8-0ED8-4C10-A44A-9D9212571DB7}" dt="2022-05-12T23:43:13.874" v="612" actId="1076"/>
          <ac:picMkLst>
            <pc:docMk/>
            <pc:sldMk cId="3007308102" sldId="303"/>
            <ac:picMk id="3" creationId="{DE0EA517-A8C3-E777-5409-113C31AF8AE9}"/>
          </ac:picMkLst>
        </pc:picChg>
        <pc:picChg chg="add del mod">
          <ac:chgData name="Abraham Barrer" userId="b9b7b785d7c0c838" providerId="LiveId" clId="{E61138A8-0ED8-4C10-A44A-9D9212571DB7}" dt="2022-05-12T23:17:00.832" v="494" actId="21"/>
          <ac:picMkLst>
            <pc:docMk/>
            <pc:sldMk cId="3007308102" sldId="303"/>
            <ac:picMk id="5" creationId="{C1A57B64-7A81-8E92-CD4E-EB612F432795}"/>
          </ac:picMkLst>
        </pc:picChg>
        <pc:picChg chg="del">
          <ac:chgData name="Abraham Barrer" userId="b9b7b785d7c0c838" providerId="LiveId" clId="{E61138A8-0ED8-4C10-A44A-9D9212571DB7}" dt="2022-05-12T23:11:39.584" v="464" actId="478"/>
          <ac:picMkLst>
            <pc:docMk/>
            <pc:sldMk cId="3007308102" sldId="303"/>
            <ac:picMk id="350" creationId="{00000000-0000-0000-0000-000000000000}"/>
          </ac:picMkLst>
        </pc:picChg>
        <pc:picChg chg="del">
          <ac:chgData name="Abraham Barrer" userId="b9b7b785d7c0c838" providerId="LiveId" clId="{E61138A8-0ED8-4C10-A44A-9D9212571DB7}" dt="2022-05-12T23:11:34.283" v="459" actId="478"/>
          <ac:picMkLst>
            <pc:docMk/>
            <pc:sldMk cId="3007308102" sldId="303"/>
            <ac:picMk id="351" creationId="{00000000-0000-0000-0000-000000000000}"/>
          </ac:picMkLst>
        </pc:picChg>
      </pc:sldChg>
      <pc:sldChg chg="addSp delSp modSp add mod">
        <pc:chgData name="Abraham Barrer" userId="b9b7b785d7c0c838" providerId="LiveId" clId="{E61138A8-0ED8-4C10-A44A-9D9212571DB7}" dt="2022-05-13T00:26:32.686" v="888" actId="14100"/>
        <pc:sldMkLst>
          <pc:docMk/>
          <pc:sldMk cId="562250107" sldId="304"/>
        </pc:sldMkLst>
        <pc:spChg chg="mod">
          <ac:chgData name="Abraham Barrer" userId="b9b7b785d7c0c838" providerId="LiveId" clId="{E61138A8-0ED8-4C10-A44A-9D9212571DB7}" dt="2022-05-13T00:26:32.686" v="888" actId="14100"/>
          <ac:spMkLst>
            <pc:docMk/>
            <pc:sldMk cId="562250107" sldId="304"/>
            <ac:spMk id="349" creationId="{00000000-0000-0000-0000-000000000000}"/>
          </ac:spMkLst>
        </pc:spChg>
        <pc:picChg chg="del">
          <ac:chgData name="Abraham Barrer" userId="b9b7b785d7c0c838" providerId="LiveId" clId="{E61138A8-0ED8-4C10-A44A-9D9212571DB7}" dt="2022-05-12T23:12:42.443" v="486" actId="478"/>
          <ac:picMkLst>
            <pc:docMk/>
            <pc:sldMk cId="562250107" sldId="304"/>
            <ac:picMk id="3" creationId="{DE0EA517-A8C3-E777-5409-113C31AF8AE9}"/>
          </ac:picMkLst>
        </pc:picChg>
        <pc:picChg chg="add mod">
          <ac:chgData name="Abraham Barrer" userId="b9b7b785d7c0c838" providerId="LiveId" clId="{E61138A8-0ED8-4C10-A44A-9D9212571DB7}" dt="2022-05-12T23:20:31.913" v="562" actId="1076"/>
          <ac:picMkLst>
            <pc:docMk/>
            <pc:sldMk cId="562250107" sldId="304"/>
            <ac:picMk id="5" creationId="{C44CF937-5EEC-B918-7EA4-812FF0B7A40F}"/>
          </ac:picMkLst>
        </pc:picChg>
      </pc:sldChg>
      <pc:sldChg chg="addSp delSp modSp add del mod">
        <pc:chgData name="Abraham Barrer" userId="b9b7b785d7c0c838" providerId="LiveId" clId="{E61138A8-0ED8-4C10-A44A-9D9212571DB7}" dt="2022-05-13T00:59:54.215" v="1302" actId="2696"/>
        <pc:sldMkLst>
          <pc:docMk/>
          <pc:sldMk cId="4018970675" sldId="305"/>
        </pc:sldMkLst>
        <pc:spChg chg="add del mod">
          <ac:chgData name="Abraham Barrer" userId="b9b7b785d7c0c838" providerId="LiveId" clId="{E61138A8-0ED8-4C10-A44A-9D9212571DB7}" dt="2022-05-13T00:42:14.897" v="991" actId="478"/>
          <ac:spMkLst>
            <pc:docMk/>
            <pc:sldMk cId="4018970675" sldId="305"/>
            <ac:spMk id="2" creationId="{9B81277C-BBFD-AD5F-6EE8-5E93BEE8C74E}"/>
          </ac:spMkLst>
        </pc:spChg>
        <pc:spChg chg="mod">
          <ac:chgData name="Abraham Barrer" userId="b9b7b785d7c0c838" providerId="LiveId" clId="{E61138A8-0ED8-4C10-A44A-9D9212571DB7}" dt="2022-05-13T00:57:50.134" v="1224" actId="1076"/>
          <ac:spMkLst>
            <pc:docMk/>
            <pc:sldMk cId="4018970675" sldId="305"/>
            <ac:spMk id="348" creationId="{00000000-0000-0000-0000-000000000000}"/>
          </ac:spMkLst>
        </pc:spChg>
        <pc:spChg chg="add del mod">
          <ac:chgData name="Abraham Barrer" userId="b9b7b785d7c0c838" providerId="LiveId" clId="{E61138A8-0ED8-4C10-A44A-9D9212571DB7}" dt="2022-05-13T00:42:15.651" v="992" actId="14100"/>
          <ac:spMkLst>
            <pc:docMk/>
            <pc:sldMk cId="4018970675" sldId="305"/>
            <ac:spMk id="349" creationId="{00000000-0000-0000-0000-000000000000}"/>
          </ac:spMkLst>
        </pc:spChg>
        <pc:picChg chg="add del mod">
          <ac:chgData name="Abraham Barrer" userId="b9b7b785d7c0c838" providerId="LiveId" clId="{E61138A8-0ED8-4C10-A44A-9D9212571DB7}" dt="2022-05-13T00:59:50.865" v="1301" actId="21"/>
          <ac:picMkLst>
            <pc:docMk/>
            <pc:sldMk cId="4018970675" sldId="305"/>
            <ac:picMk id="3" creationId="{EC0EFB50-0FF8-1EA6-6EF7-8C8DD69CA740}"/>
          </ac:picMkLst>
        </pc:picChg>
        <pc:picChg chg="del">
          <ac:chgData name="Abraham Barrer" userId="b9b7b785d7c0c838" providerId="LiveId" clId="{E61138A8-0ED8-4C10-A44A-9D9212571DB7}" dt="2022-05-12T23:23:09.696" v="591" actId="478"/>
          <ac:picMkLst>
            <pc:docMk/>
            <pc:sldMk cId="4018970675" sldId="305"/>
            <ac:picMk id="5" creationId="{C44CF937-5EEC-B918-7EA4-812FF0B7A40F}"/>
          </ac:picMkLst>
        </pc:picChg>
        <pc:picChg chg="add del mod">
          <ac:chgData name="Abraham Barrer" userId="b9b7b785d7c0c838" providerId="LiveId" clId="{E61138A8-0ED8-4C10-A44A-9D9212571DB7}" dt="2022-05-13T00:42:16.244" v="993"/>
          <ac:picMkLst>
            <pc:docMk/>
            <pc:sldMk cId="4018970675" sldId="305"/>
            <ac:picMk id="1026" creationId="{7FA9AE5B-B968-8F2F-2B4A-F3B1C60EAD3B}"/>
          </ac:picMkLst>
        </pc:picChg>
      </pc:sldChg>
      <pc:sldChg chg="addSp delSp modSp add mod ord">
        <pc:chgData name="Abraham Barrer" userId="b9b7b785d7c0c838" providerId="LiveId" clId="{E61138A8-0ED8-4C10-A44A-9D9212571DB7}" dt="2022-05-13T00:17:31.608" v="886" actId="1076"/>
        <pc:sldMkLst>
          <pc:docMk/>
          <pc:sldMk cId="49496581" sldId="306"/>
        </pc:sldMkLst>
        <pc:spChg chg="add del mod">
          <ac:chgData name="Abraham Barrer" userId="b9b7b785d7c0c838" providerId="LiveId" clId="{E61138A8-0ED8-4C10-A44A-9D9212571DB7}" dt="2022-05-13T00:17:06.404" v="877" actId="478"/>
          <ac:spMkLst>
            <pc:docMk/>
            <pc:sldMk cId="49496581" sldId="306"/>
            <ac:spMk id="3" creationId="{B24B1243-9EB9-DD11-94C9-F81BBAF50E00}"/>
          </ac:spMkLst>
        </pc:spChg>
        <pc:spChg chg="add mod">
          <ac:chgData name="Abraham Barrer" userId="b9b7b785d7c0c838" providerId="LiveId" clId="{E61138A8-0ED8-4C10-A44A-9D9212571DB7}" dt="2022-05-13T00:17:31.608" v="886" actId="1076"/>
          <ac:spMkLst>
            <pc:docMk/>
            <pc:sldMk cId="49496581" sldId="306"/>
            <ac:spMk id="5" creationId="{C4933798-EF7C-A09B-F577-4B948553D015}"/>
          </ac:spMkLst>
        </pc:spChg>
        <pc:spChg chg="del mod">
          <ac:chgData name="Abraham Barrer" userId="b9b7b785d7c0c838" providerId="LiveId" clId="{E61138A8-0ED8-4C10-A44A-9D9212571DB7}" dt="2022-05-13T00:17:02.146" v="876" actId="478"/>
          <ac:spMkLst>
            <pc:docMk/>
            <pc:sldMk cId="49496581" sldId="306"/>
            <ac:spMk id="349" creationId="{00000000-0000-0000-0000-000000000000}"/>
          </ac:spMkLst>
        </pc:spChg>
        <pc:picChg chg="del">
          <ac:chgData name="Abraham Barrer" userId="b9b7b785d7c0c838" providerId="LiveId" clId="{E61138A8-0ED8-4C10-A44A-9D9212571DB7}" dt="2022-05-12T23:45:11.814" v="618" actId="478"/>
          <ac:picMkLst>
            <pc:docMk/>
            <pc:sldMk cId="49496581" sldId="306"/>
            <ac:picMk id="3" creationId="{DE0EA517-A8C3-E777-5409-113C31AF8AE9}"/>
          </ac:picMkLst>
        </pc:picChg>
        <pc:picChg chg="add del mod">
          <ac:chgData name="Abraham Barrer" userId="b9b7b785d7c0c838" providerId="LiveId" clId="{E61138A8-0ED8-4C10-A44A-9D9212571DB7}" dt="2022-05-12T23:54:58.561" v="799" actId="478"/>
          <ac:picMkLst>
            <pc:docMk/>
            <pc:sldMk cId="49496581" sldId="306"/>
            <ac:picMk id="4" creationId="{FB789C31-CD4A-189C-EDD4-07BCFBBFE55A}"/>
          </ac:picMkLst>
        </pc:picChg>
        <pc:picChg chg="add mod">
          <ac:chgData name="Abraham Barrer" userId="b9b7b785d7c0c838" providerId="LiveId" clId="{E61138A8-0ED8-4C10-A44A-9D9212571DB7}" dt="2022-05-12T23:55:51.415" v="820" actId="1076"/>
          <ac:picMkLst>
            <pc:docMk/>
            <pc:sldMk cId="49496581" sldId="306"/>
            <ac:picMk id="6" creationId="{70E2F899-C339-2832-42E7-41F1FBBD4B24}"/>
          </ac:picMkLst>
        </pc:picChg>
      </pc:sldChg>
      <pc:sldChg chg="addSp delSp modSp add mod ord">
        <pc:chgData name="Abraham Barrer" userId="b9b7b785d7c0c838" providerId="LiveId" clId="{E61138A8-0ED8-4C10-A44A-9D9212571DB7}" dt="2022-05-13T00:06:54.554" v="827" actId="2085"/>
        <pc:sldMkLst>
          <pc:docMk/>
          <pc:sldMk cId="1551216377" sldId="307"/>
        </pc:sldMkLst>
        <pc:spChg chg="mod">
          <ac:chgData name="Abraham Barrer" userId="b9b7b785d7c0c838" providerId="LiveId" clId="{E61138A8-0ED8-4C10-A44A-9D9212571DB7}" dt="2022-05-13T00:06:54.554" v="827" actId="2085"/>
          <ac:spMkLst>
            <pc:docMk/>
            <pc:sldMk cId="1551216377" sldId="307"/>
            <ac:spMk id="349" creationId="{00000000-0000-0000-0000-000000000000}"/>
          </ac:spMkLst>
        </pc:spChg>
        <pc:picChg chg="add del mod">
          <ac:chgData name="Abraham Barrer" userId="b9b7b785d7c0c838" providerId="LiveId" clId="{E61138A8-0ED8-4C10-A44A-9D9212571DB7}" dt="2022-05-12T23:52:27.921" v="779" actId="478"/>
          <ac:picMkLst>
            <pc:docMk/>
            <pc:sldMk cId="1551216377" sldId="307"/>
            <ac:picMk id="3" creationId="{FB1E4F36-2664-65F8-9177-37B828E05695}"/>
          </ac:picMkLst>
        </pc:picChg>
        <pc:picChg chg="del">
          <ac:chgData name="Abraham Barrer" userId="b9b7b785d7c0c838" providerId="LiveId" clId="{E61138A8-0ED8-4C10-A44A-9D9212571DB7}" dt="2022-05-12T23:47:17.988" v="636" actId="478"/>
          <ac:picMkLst>
            <pc:docMk/>
            <pc:sldMk cId="1551216377" sldId="307"/>
            <ac:picMk id="4" creationId="{FB789C31-CD4A-189C-EDD4-07BCFBBFE55A}"/>
          </ac:picMkLst>
        </pc:picChg>
        <pc:picChg chg="add mod">
          <ac:chgData name="Abraham Barrer" userId="b9b7b785d7c0c838" providerId="LiveId" clId="{E61138A8-0ED8-4C10-A44A-9D9212571DB7}" dt="2022-05-12T23:53:39.186" v="795" actId="14100"/>
          <ac:picMkLst>
            <pc:docMk/>
            <pc:sldMk cId="1551216377" sldId="307"/>
            <ac:picMk id="6" creationId="{CD143997-E33F-79EF-E0AC-30B845888517}"/>
          </ac:picMkLst>
        </pc:picChg>
        <pc:picChg chg="add mod">
          <ac:chgData name="Abraham Barrer" userId="b9b7b785d7c0c838" providerId="LiveId" clId="{E61138A8-0ED8-4C10-A44A-9D9212571DB7}" dt="2022-05-12T23:53:29.335" v="792" actId="14100"/>
          <ac:picMkLst>
            <pc:docMk/>
            <pc:sldMk cId="1551216377" sldId="307"/>
            <ac:picMk id="9" creationId="{FAC2EA6F-D464-59E9-D430-3E7ADAE9AC4E}"/>
          </ac:picMkLst>
        </pc:picChg>
      </pc:sldChg>
      <pc:sldChg chg="addSp delSp modSp add mod ord">
        <pc:chgData name="Abraham Barrer" userId="b9b7b785d7c0c838" providerId="LiveId" clId="{E61138A8-0ED8-4C10-A44A-9D9212571DB7}" dt="2022-05-13T00:52:27.855" v="1175" actId="2711"/>
        <pc:sldMkLst>
          <pc:docMk/>
          <pc:sldMk cId="1483873060" sldId="308"/>
        </pc:sldMkLst>
        <pc:spChg chg="mod">
          <ac:chgData name="Abraham Barrer" userId="b9b7b785d7c0c838" providerId="LiveId" clId="{E61138A8-0ED8-4C10-A44A-9D9212571DB7}" dt="2022-05-13T00:31:05.687" v="923" actId="20577"/>
          <ac:spMkLst>
            <pc:docMk/>
            <pc:sldMk cId="1483873060" sldId="308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0:52:27.855" v="1175" actId="2711"/>
          <ac:spMkLst>
            <pc:docMk/>
            <pc:sldMk cId="1483873060" sldId="308"/>
            <ac:spMk id="349" creationId="{00000000-0000-0000-0000-000000000000}"/>
          </ac:spMkLst>
        </pc:spChg>
        <pc:picChg chg="add mod">
          <ac:chgData name="Abraham Barrer" userId="b9b7b785d7c0c838" providerId="LiveId" clId="{E61138A8-0ED8-4C10-A44A-9D9212571DB7}" dt="2022-05-13T00:45:40.138" v="1036" actId="1076"/>
          <ac:picMkLst>
            <pc:docMk/>
            <pc:sldMk cId="1483873060" sldId="308"/>
            <ac:picMk id="3" creationId="{A35F4613-6ADF-9499-39F5-81E7D7F06624}"/>
          </ac:picMkLst>
        </pc:picChg>
        <pc:picChg chg="del">
          <ac:chgData name="Abraham Barrer" userId="b9b7b785d7c0c838" providerId="LiveId" clId="{E61138A8-0ED8-4C10-A44A-9D9212571DB7}" dt="2022-05-13T00:33:38.377" v="956" actId="478"/>
          <ac:picMkLst>
            <pc:docMk/>
            <pc:sldMk cId="1483873060" sldId="308"/>
            <ac:picMk id="350" creationId="{00000000-0000-0000-0000-000000000000}"/>
          </ac:picMkLst>
        </pc:picChg>
        <pc:picChg chg="del">
          <ac:chgData name="Abraham Barrer" userId="b9b7b785d7c0c838" providerId="LiveId" clId="{E61138A8-0ED8-4C10-A44A-9D9212571DB7}" dt="2022-05-13T00:33:40.142" v="957" actId="478"/>
          <ac:picMkLst>
            <pc:docMk/>
            <pc:sldMk cId="1483873060" sldId="308"/>
            <ac:picMk id="351" creationId="{00000000-0000-0000-0000-000000000000}"/>
          </ac:picMkLst>
        </pc:picChg>
      </pc:sldChg>
      <pc:sldChg chg="addSp delSp modSp add mod">
        <pc:chgData name="Abraham Barrer" userId="b9b7b785d7c0c838" providerId="LiveId" clId="{E61138A8-0ED8-4C10-A44A-9D9212571DB7}" dt="2022-05-13T00:56:04.434" v="1203" actId="14100"/>
        <pc:sldMkLst>
          <pc:docMk/>
          <pc:sldMk cId="2678176132" sldId="309"/>
        </pc:sldMkLst>
        <pc:spChg chg="add del">
          <ac:chgData name="Abraham Barrer" userId="b9b7b785d7c0c838" providerId="LiveId" clId="{E61138A8-0ED8-4C10-A44A-9D9212571DB7}" dt="2022-05-13T00:47:52.534" v="1119" actId="478"/>
          <ac:spMkLst>
            <pc:docMk/>
            <pc:sldMk cId="2678176132" sldId="309"/>
            <ac:spMk id="6" creationId="{67022D0E-87B3-C491-47DC-942C64DF7B64}"/>
          </ac:spMkLst>
        </pc:spChg>
        <pc:spChg chg="mod">
          <ac:chgData name="Abraham Barrer" userId="b9b7b785d7c0c838" providerId="LiveId" clId="{E61138A8-0ED8-4C10-A44A-9D9212571DB7}" dt="2022-05-13T00:51:23.037" v="1168" actId="20577"/>
          <ac:spMkLst>
            <pc:docMk/>
            <pc:sldMk cId="2678176132" sldId="309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0:55:54.574" v="1201" actId="14100"/>
          <ac:spMkLst>
            <pc:docMk/>
            <pc:sldMk cId="2678176132" sldId="309"/>
            <ac:spMk id="349" creationId="{00000000-0000-0000-0000-000000000000}"/>
          </ac:spMkLst>
        </pc:spChg>
        <pc:picChg chg="del mod">
          <ac:chgData name="Abraham Barrer" userId="b9b7b785d7c0c838" providerId="LiveId" clId="{E61138A8-0ED8-4C10-A44A-9D9212571DB7}" dt="2022-05-13T00:47:33.778" v="1117" actId="478"/>
          <ac:picMkLst>
            <pc:docMk/>
            <pc:sldMk cId="2678176132" sldId="309"/>
            <ac:picMk id="3" creationId="{A35F4613-6ADF-9499-39F5-81E7D7F06624}"/>
          </ac:picMkLst>
        </pc:picChg>
        <pc:picChg chg="add del mod">
          <ac:chgData name="Abraham Barrer" userId="b9b7b785d7c0c838" providerId="LiveId" clId="{E61138A8-0ED8-4C10-A44A-9D9212571DB7}" dt="2022-05-13T00:48:48.423" v="1125" actId="478"/>
          <ac:picMkLst>
            <pc:docMk/>
            <pc:sldMk cId="2678176132" sldId="309"/>
            <ac:picMk id="2050" creationId="{5C19AF9B-17A5-A4FE-9429-6C869AFD3C05}"/>
          </ac:picMkLst>
        </pc:picChg>
        <pc:picChg chg="add del mod">
          <ac:chgData name="Abraham Barrer" userId="b9b7b785d7c0c838" providerId="LiveId" clId="{E61138A8-0ED8-4C10-A44A-9D9212571DB7}" dt="2022-05-13T00:53:20.543" v="1180" actId="478"/>
          <ac:picMkLst>
            <pc:docMk/>
            <pc:sldMk cId="2678176132" sldId="309"/>
            <ac:picMk id="2052" creationId="{135DB3D8-5BD1-9D3F-2950-23595EAC8AFF}"/>
          </ac:picMkLst>
        </pc:picChg>
        <pc:picChg chg="add mod">
          <ac:chgData name="Abraham Barrer" userId="b9b7b785d7c0c838" providerId="LiveId" clId="{E61138A8-0ED8-4C10-A44A-9D9212571DB7}" dt="2022-05-13T00:56:04.434" v="1203" actId="14100"/>
          <ac:picMkLst>
            <pc:docMk/>
            <pc:sldMk cId="2678176132" sldId="309"/>
            <ac:picMk id="2054" creationId="{97BE9F25-47D5-8E02-E624-CD2DA8E30E8B}"/>
          </ac:picMkLst>
        </pc:picChg>
      </pc:sldChg>
      <pc:sldChg chg="addSp delSp modSp add mod">
        <pc:chgData name="Abraham Barrer" userId="b9b7b785d7c0c838" providerId="LiveId" clId="{E61138A8-0ED8-4C10-A44A-9D9212571DB7}" dt="2022-05-13T01:08:17.528" v="1458" actId="1076"/>
        <pc:sldMkLst>
          <pc:docMk/>
          <pc:sldMk cId="1094166715" sldId="310"/>
        </pc:sldMkLst>
        <pc:spChg chg="mod">
          <ac:chgData name="Abraham Barrer" userId="b9b7b785d7c0c838" providerId="LiveId" clId="{E61138A8-0ED8-4C10-A44A-9D9212571DB7}" dt="2022-05-13T00:58:50.067" v="1294" actId="120"/>
          <ac:spMkLst>
            <pc:docMk/>
            <pc:sldMk cId="1094166715" sldId="310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1:08:13.810" v="1457" actId="14100"/>
          <ac:spMkLst>
            <pc:docMk/>
            <pc:sldMk cId="1094166715" sldId="310"/>
            <ac:spMk id="349" creationId="{00000000-0000-0000-0000-000000000000}"/>
          </ac:spMkLst>
        </pc:spChg>
        <pc:picChg chg="add mod">
          <ac:chgData name="Abraham Barrer" userId="b9b7b785d7c0c838" providerId="LiveId" clId="{E61138A8-0ED8-4C10-A44A-9D9212571DB7}" dt="2022-05-13T01:08:17.528" v="1458" actId="1076"/>
          <ac:picMkLst>
            <pc:docMk/>
            <pc:sldMk cId="1094166715" sldId="310"/>
            <ac:picMk id="5" creationId="{16894A69-6A4E-AE60-438E-DB707C81DCD3}"/>
          </ac:picMkLst>
        </pc:picChg>
        <pc:picChg chg="del">
          <ac:chgData name="Abraham Barrer" userId="b9b7b785d7c0c838" providerId="LiveId" clId="{E61138A8-0ED8-4C10-A44A-9D9212571DB7}" dt="2022-05-13T00:58:33.602" v="1288" actId="478"/>
          <ac:picMkLst>
            <pc:docMk/>
            <pc:sldMk cId="1094166715" sldId="310"/>
            <ac:picMk id="2054" creationId="{97BE9F25-47D5-8E02-E624-CD2DA8E30E8B}"/>
          </ac:picMkLst>
        </pc:picChg>
      </pc:sldChg>
      <pc:sldChg chg="modSp add mod">
        <pc:chgData name="Abraham Barrer" userId="b9b7b785d7c0c838" providerId="LiveId" clId="{E61138A8-0ED8-4C10-A44A-9D9212571DB7}" dt="2022-05-13T01:02:26.897" v="1363" actId="20577"/>
        <pc:sldMkLst>
          <pc:docMk/>
          <pc:sldMk cId="2908526948" sldId="311"/>
        </pc:sldMkLst>
        <pc:spChg chg="mod">
          <ac:chgData name="Abraham Barrer" userId="b9b7b785d7c0c838" providerId="LiveId" clId="{E61138A8-0ED8-4C10-A44A-9D9212571DB7}" dt="2022-05-13T01:02:26.897" v="1363" actId="20577"/>
          <ac:spMkLst>
            <pc:docMk/>
            <pc:sldMk cId="2908526948" sldId="311"/>
            <ac:spMk id="349" creationId="{00000000-0000-0000-0000-000000000000}"/>
          </ac:spMkLst>
        </pc:spChg>
        <pc:picChg chg="mod">
          <ac:chgData name="Abraham Barrer" userId="b9b7b785d7c0c838" providerId="LiveId" clId="{E61138A8-0ED8-4C10-A44A-9D9212571DB7}" dt="2022-05-13T01:00:38.558" v="1310" actId="1076"/>
          <ac:picMkLst>
            <pc:docMk/>
            <pc:sldMk cId="2908526948" sldId="311"/>
            <ac:picMk id="5" creationId="{16894A69-6A4E-AE60-438E-DB707C81DCD3}"/>
          </ac:picMkLst>
        </pc:picChg>
      </pc:sldChg>
      <pc:sldChg chg="modSp add mod">
        <pc:chgData name="Abraham Barrer" userId="b9b7b785d7c0c838" providerId="LiveId" clId="{E61138A8-0ED8-4C10-A44A-9D9212571DB7}" dt="2022-05-13T01:12:49.173" v="1567" actId="20577"/>
        <pc:sldMkLst>
          <pc:docMk/>
          <pc:sldMk cId="4216646540" sldId="312"/>
        </pc:sldMkLst>
        <pc:spChg chg="mod">
          <ac:chgData name="Abraham Barrer" userId="b9b7b785d7c0c838" providerId="LiveId" clId="{E61138A8-0ED8-4C10-A44A-9D9212571DB7}" dt="2022-05-13T01:09:16.908" v="1470" actId="113"/>
          <ac:spMkLst>
            <pc:docMk/>
            <pc:sldMk cId="4216646540" sldId="312"/>
            <ac:spMk id="187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1:12:49.173" v="1567" actId="20577"/>
          <ac:spMkLst>
            <pc:docMk/>
            <pc:sldMk cId="4216646540" sldId="312"/>
            <ac:spMk id="188" creationId="{00000000-0000-0000-0000-000000000000}"/>
          </ac:spMkLst>
        </pc:spChg>
      </pc:sldChg>
      <pc:sldChg chg="modSp add mod">
        <pc:chgData name="Abraham Barrer" userId="b9b7b785d7c0c838" providerId="LiveId" clId="{E61138A8-0ED8-4C10-A44A-9D9212571DB7}" dt="2022-05-13T04:49:55.485" v="2063" actId="20577"/>
        <pc:sldMkLst>
          <pc:docMk/>
          <pc:sldMk cId="2305925155" sldId="313"/>
        </pc:sldMkLst>
        <pc:spChg chg="mod">
          <ac:chgData name="Abraham Barrer" userId="b9b7b785d7c0c838" providerId="LiveId" clId="{E61138A8-0ED8-4C10-A44A-9D9212571DB7}" dt="2022-05-13T01:13:14.583" v="1597" actId="20577"/>
          <ac:spMkLst>
            <pc:docMk/>
            <pc:sldMk cId="2305925155" sldId="313"/>
            <ac:spMk id="187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4:49:55.485" v="2063" actId="20577"/>
          <ac:spMkLst>
            <pc:docMk/>
            <pc:sldMk cId="2305925155" sldId="313"/>
            <ac:spMk id="188" creationId="{00000000-0000-0000-0000-000000000000}"/>
          </ac:spMkLst>
        </pc:spChg>
      </pc:sldChg>
      <pc:sldChg chg="delSp modSp add mod">
        <pc:chgData name="Abraham Barrer" userId="b9b7b785d7c0c838" providerId="LiveId" clId="{E61138A8-0ED8-4C10-A44A-9D9212571DB7}" dt="2022-05-13T01:21:03.874" v="2025" actId="14100"/>
        <pc:sldMkLst>
          <pc:docMk/>
          <pc:sldMk cId="3659945706" sldId="314"/>
        </pc:sldMkLst>
        <pc:spChg chg="mod">
          <ac:chgData name="Abraham Barrer" userId="b9b7b785d7c0c838" providerId="LiveId" clId="{E61138A8-0ED8-4C10-A44A-9D9212571DB7}" dt="2022-05-13T01:17:55.013" v="1942" actId="20577"/>
          <ac:spMkLst>
            <pc:docMk/>
            <pc:sldMk cId="3659945706" sldId="314"/>
            <ac:spMk id="3" creationId="{37D335FC-E642-031E-3046-81C0A6493EDA}"/>
          </ac:spMkLst>
        </pc:spChg>
        <pc:spChg chg="del">
          <ac:chgData name="Abraham Barrer" userId="b9b7b785d7c0c838" providerId="LiveId" clId="{E61138A8-0ED8-4C10-A44A-9D9212571DB7}" dt="2022-05-13T01:18:12.247" v="1972" actId="478"/>
          <ac:spMkLst>
            <pc:docMk/>
            <pc:sldMk cId="3659945706" sldId="314"/>
            <ac:spMk id="5" creationId="{A32B7042-E39C-E017-ECF7-F853FA94C731}"/>
          </ac:spMkLst>
        </pc:spChg>
        <pc:spChg chg="mod">
          <ac:chgData name="Abraham Barrer" userId="b9b7b785d7c0c838" providerId="LiveId" clId="{E61138A8-0ED8-4C10-A44A-9D9212571DB7}" dt="2022-05-13T01:21:03.874" v="2025" actId="14100"/>
          <ac:spMkLst>
            <pc:docMk/>
            <pc:sldMk cId="3659945706" sldId="314"/>
            <ac:spMk id="15" creationId="{50F2200A-A96F-E8A2-4C71-D9C0617D7280}"/>
          </ac:spMkLst>
        </pc:spChg>
        <pc:picChg chg="del mod">
          <ac:chgData name="Abraham Barrer" userId="b9b7b785d7c0c838" providerId="LiveId" clId="{E61138A8-0ED8-4C10-A44A-9D9212571DB7}" dt="2022-05-13T01:19:50.382" v="2016" actId="478"/>
          <ac:picMkLst>
            <pc:docMk/>
            <pc:sldMk cId="3659945706" sldId="314"/>
            <ac:picMk id="1026" creationId="{63D71F2B-2467-F7F5-AD75-60A20E819FB7}"/>
          </ac:picMkLst>
        </pc:picChg>
      </pc:sldChg>
      <pc:sldMasterChg chg="delSldLayout">
        <pc:chgData name="Abraham Barrer" userId="b9b7b785d7c0c838" providerId="LiveId" clId="{E61138A8-0ED8-4C10-A44A-9D9212571DB7}" dt="2022-05-13T01:08:47.972" v="1461" actId="2696"/>
        <pc:sldMasterMkLst>
          <pc:docMk/>
          <pc:sldMasterMk cId="0" sldId="2147483648"/>
        </pc:sldMasterMkLst>
        <pc:sldLayoutChg chg="del">
          <pc:chgData name="Abraham Barrer" userId="b9b7b785d7c0c838" providerId="LiveId" clId="{E61138A8-0ED8-4C10-A44A-9D9212571DB7}" dt="2022-05-12T22:41:33.171" v="219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braham Barrer" userId="b9b7b785d7c0c838" providerId="LiveId" clId="{E61138A8-0ED8-4C10-A44A-9D9212571DB7}" dt="2022-05-13T01:08:47.972" v="1461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braham Barrer" userId="b9b7b785d7c0c838" providerId="LiveId" clId="{E61138A8-0ED8-4C10-A44A-9D9212571DB7}" dt="2022-05-13T00:14:17.310" v="846" actId="2696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809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18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94b83e70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294b83e70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301ef768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301ef76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4b83e70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294b83e70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301ef768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301ef76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48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301ef768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301ef76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6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020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7301ef768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7301ef76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94b83e70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94b83e70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829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61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36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67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39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62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8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8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2" name="Google Shape;122;p39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39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7" name="Google Shape;127;p39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0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0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1" name="Google Shape;131;p40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1"/>
          <p:cNvSpPr txBox="1">
            <a:spLocks noGrp="1"/>
          </p:cNvSpPr>
          <p:nvPr>
            <p:ph type="body" idx="1"/>
          </p:nvPr>
        </p:nvSpPr>
        <p:spPr>
          <a:xfrm rot="5400000">
            <a:off x="1843063" y="927140"/>
            <a:ext cx="38808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4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2"/>
          <p:cNvSpPr txBox="1">
            <a:spLocks noGrp="1"/>
          </p:cNvSpPr>
          <p:nvPr>
            <p:ph type="title"/>
          </p:nvPr>
        </p:nvSpPr>
        <p:spPr>
          <a:xfrm rot="5400000">
            <a:off x="3840924" y="2745900"/>
            <a:ext cx="5251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2"/>
          <p:cNvSpPr txBox="1">
            <a:spLocks noGrp="1"/>
          </p:cNvSpPr>
          <p:nvPr>
            <p:ph type="body" idx="1"/>
          </p:nvPr>
        </p:nvSpPr>
        <p:spPr>
          <a:xfrm rot="5400000">
            <a:off x="581325" y="637800"/>
            <a:ext cx="5251500" cy="51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4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5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5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1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3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840"/>
              <a:buNone/>
              <a:defRPr sz="105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9pPr>
          </a:lstStyle>
          <a:p>
            <a:endParaRPr/>
          </a:p>
        </p:txBody>
      </p:sp>
      <p:sp>
        <p:nvSpPr>
          <p:cNvPr id="97" name="Google Shape;97;p3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6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6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00" cy="3845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36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5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11" name="Google Shape;11;p2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5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5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4;p25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5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0B5394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5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94">
                <a:alpha val="49800"/>
              </a:srgbClr>
            </a:solidFill>
            <a:ln>
              <a:noFill/>
            </a:ln>
          </p:spPr>
        </p:sp>
        <p:sp>
          <p:nvSpPr>
            <p:cNvPr id="18" name="Google Shape;18;p25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8094165" y="-8468"/>
              <a:ext cx="1067005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8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8068764" y="4893733"/>
              <a:ext cx="1092200" cy="1960880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0B5394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ndamenjivar-22.github.io/BCM-Great-Promise-Styl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3D71F2B-2467-F7F5-AD75-60A20E81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4" y="1051522"/>
            <a:ext cx="7972096" cy="438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1;p1">
            <a:extLst>
              <a:ext uri="{FF2B5EF4-FFF2-40B4-BE49-F238E27FC236}">
                <a16:creationId xmlns:a16="http://schemas.microsoft.com/office/drawing/2014/main" id="{37D335FC-E642-031E-3046-81C0A6493EDA}"/>
              </a:ext>
            </a:extLst>
          </p:cNvPr>
          <p:cNvSpPr txBox="1">
            <a:spLocks/>
          </p:cNvSpPr>
          <p:nvPr/>
        </p:nvSpPr>
        <p:spPr>
          <a:xfrm>
            <a:off x="147145" y="202859"/>
            <a:ext cx="8024648" cy="8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ct val="100000"/>
              <a:buFont typeface="Libre Franklin Medium"/>
              <a:buNone/>
            </a:pPr>
            <a:r>
              <a:rPr lang="en-US" sz="4400" b="1" dirty="0">
                <a:solidFill>
                  <a:schemeClr val="tx1"/>
                </a:solidFill>
              </a:rPr>
              <a:t>Project Website Construction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B7042-E39C-E017-ECF7-F853FA94C731}"/>
              </a:ext>
            </a:extLst>
          </p:cNvPr>
          <p:cNvSpPr txBox="1"/>
          <p:nvPr/>
        </p:nvSpPr>
        <p:spPr>
          <a:xfrm>
            <a:off x="716076" y="5434336"/>
            <a:ext cx="6793565" cy="126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CIS 3610 Web Design and Development</a:t>
            </a:r>
            <a:br>
              <a:rPr lang="en-US" sz="3200" dirty="0"/>
            </a:br>
            <a:r>
              <a:rPr lang="en-US" sz="2400" dirty="0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Group 3:  Brenda </a:t>
            </a:r>
            <a:r>
              <a:rPr lang="en-US" sz="2400" dirty="0" err="1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Menjivar</a:t>
            </a:r>
            <a:r>
              <a:rPr lang="en-US" sz="2400" dirty="0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May 12,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2200A-A96F-E8A2-4C71-D9C0617D7280}"/>
              </a:ext>
            </a:extLst>
          </p:cNvPr>
          <p:cNvSpPr txBox="1"/>
          <p:nvPr/>
        </p:nvSpPr>
        <p:spPr>
          <a:xfrm>
            <a:off x="501869" y="1578646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 Medium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BCM Great Promise Style</a:t>
            </a:r>
          </a:p>
        </p:txBody>
      </p:sp>
    </p:spTree>
    <p:extLst>
      <p:ext uri="{BB962C8B-B14F-4D97-AF65-F5344CB8AC3E}">
        <p14:creationId xmlns:p14="http://schemas.microsoft.com/office/powerpoint/2010/main" val="228403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699" y="217750"/>
            <a:ext cx="7825885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Visitors’ and Shoppers’ Motivations and Goals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-US"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80710" y="1490182"/>
            <a:ext cx="3955501" cy="553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E101A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goals of the website’s visitors and shoppers may include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know about BCM Great Promise Style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 BCM Great Promise Style for more information.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indoor, colorful, wooden, decorated&#10;&#10;Description automatically generated">
            <a:extLst>
              <a:ext uri="{FF2B5EF4-FFF2-40B4-BE49-F238E27FC236}">
                <a16:creationId xmlns:a16="http://schemas.microsoft.com/office/drawing/2014/main" id="{16894A69-6A4E-AE60-438E-DB707C81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91" y="1920228"/>
            <a:ext cx="3883572" cy="36891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852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94b83e70d_0_16"/>
          <p:cNvSpPr txBox="1">
            <a:spLocks noGrp="1"/>
          </p:cNvSpPr>
          <p:nvPr>
            <p:ph type="title"/>
          </p:nvPr>
        </p:nvSpPr>
        <p:spPr>
          <a:xfrm>
            <a:off x="351375" y="2132325"/>
            <a:ext cx="74880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2. Live Presentation</a:t>
            </a:r>
            <a:br>
              <a:rPr lang="en-US" sz="55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55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301ef768_2_22"/>
          <p:cNvSpPr txBox="1">
            <a:spLocks noGrp="1"/>
          </p:cNvSpPr>
          <p:nvPr>
            <p:ph type="title"/>
          </p:nvPr>
        </p:nvSpPr>
        <p:spPr>
          <a:xfrm>
            <a:off x="328325" y="435475"/>
            <a:ext cx="7668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4400" dirty="0">
                <a:latin typeface="Amasis MT Pro Medium" panose="020B0604020202020204" pitchFamily="18" charset="0"/>
                <a:ea typeface="Libre Franklin ExtraBold"/>
                <a:cs typeface="Libre Franklin ExtraBold"/>
                <a:sym typeface="Libre Franklin ExtraBold"/>
              </a:rPr>
              <a:t> BCM Great Promise Web</a:t>
            </a:r>
            <a:endParaRPr sz="4400" dirty="0">
              <a:latin typeface="Amasis MT Pro Medium" panose="020B0604020202020204" pitchFamily="18" charset="0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188" name="Google Shape;188;g127301ef768_2_22"/>
          <p:cNvSpPr txBox="1"/>
          <p:nvPr/>
        </p:nvSpPr>
        <p:spPr>
          <a:xfrm>
            <a:off x="328325" y="1332825"/>
            <a:ext cx="8601600" cy="600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5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GitHub: Here is the Link to look and explore it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bre Franklin"/>
              <a:buChar char="●"/>
            </a:pPr>
            <a:r>
              <a:rPr lang="en-US" sz="3600" b="0" i="0" u="none" strike="noStrike" dirty="0">
                <a:effectLst/>
                <a:latin typeface="-apple-system"/>
                <a:hlinkClick r:id="rId3"/>
              </a:rPr>
              <a:t>https://brendamenjivar-22.github.io/BCM-Great-Promise-Style/</a:t>
            </a:r>
            <a:endParaRPr lang="en-US" sz="3600" b="0" i="0" u="none" strike="noStrike" dirty="0">
              <a:effectLst/>
              <a:latin typeface="-apple-system"/>
            </a:endParaRPr>
          </a:p>
          <a:p>
            <a:pPr marL="698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3600" b="0" i="0" u="none" strike="noStrike" dirty="0">
              <a:effectLst/>
              <a:latin typeface="-apple-system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bre Franklin"/>
              <a:buChar char="●"/>
            </a:pPr>
            <a:r>
              <a:rPr lang="en-US" sz="3600" b="0" i="0" dirty="0">
                <a:solidFill>
                  <a:srgbClr val="444444"/>
                </a:solidFill>
                <a:effectLst/>
                <a:latin typeface="Lato Extended"/>
                <a:hlinkClick r:id="rId3"/>
              </a:rPr>
              <a:t>https://brendamenjivar-22.github.io/BCM-Great-Promise-Style/</a:t>
            </a:r>
            <a:endParaRPr lang="en-US" sz="3600" dirty="0">
              <a:solidFill>
                <a:srgbClr val="444444"/>
              </a:solidFill>
              <a:latin typeface="-apple-system"/>
            </a:endParaRPr>
          </a:p>
          <a:p>
            <a:pPr marL="698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5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 SemiBold"/>
              <a:buChar char="-"/>
            </a:pPr>
            <a:endParaRPr sz="22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94b83e70d_0_20"/>
          <p:cNvSpPr txBox="1">
            <a:spLocks noGrp="1"/>
          </p:cNvSpPr>
          <p:nvPr>
            <p:ph type="title"/>
          </p:nvPr>
        </p:nvSpPr>
        <p:spPr>
          <a:xfrm>
            <a:off x="351375" y="2132325"/>
            <a:ext cx="74880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3. Challenges</a:t>
            </a:r>
            <a:endParaRPr sz="66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301ef768_2_22"/>
          <p:cNvSpPr txBox="1">
            <a:spLocks noGrp="1"/>
          </p:cNvSpPr>
          <p:nvPr>
            <p:ph type="title"/>
          </p:nvPr>
        </p:nvSpPr>
        <p:spPr>
          <a:xfrm>
            <a:off x="328325" y="435475"/>
            <a:ext cx="7668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4400" b="1" dirty="0">
                <a:latin typeface="Libre Franklin ExtraBold"/>
                <a:ea typeface="Libre Franklin ExtraBold"/>
                <a:cs typeface="Libre Franklin ExtraBold"/>
                <a:sym typeface="Libre Franklin ExtraBold"/>
              </a:rPr>
              <a:t> </a:t>
            </a:r>
            <a:r>
              <a:rPr lang="en-US" sz="4400" b="1" dirty="0">
                <a:latin typeface="Libre Franklin" pitchFamily="2" charset="0"/>
                <a:ea typeface="Libre Franklin ExtraBold"/>
                <a:cs typeface="Libre Franklin ExtraBold"/>
                <a:sym typeface="Libre Franklin ExtraBold"/>
              </a:rPr>
              <a:t>Challenges</a:t>
            </a:r>
            <a:endParaRPr sz="4400" b="1" dirty="0">
              <a:latin typeface="Libre Franklin" pitchFamily="2" charset="0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188" name="Google Shape;188;g127301ef768_2_22"/>
          <p:cNvSpPr txBox="1"/>
          <p:nvPr/>
        </p:nvSpPr>
        <p:spPr>
          <a:xfrm>
            <a:off x="328324" y="1332825"/>
            <a:ext cx="8096807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Whole Website construction has been a challenge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Video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Slides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Accordion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Resizing Images</a:t>
            </a:r>
          </a:p>
        </p:txBody>
      </p:sp>
    </p:spTree>
    <p:extLst>
      <p:ext uri="{BB962C8B-B14F-4D97-AF65-F5344CB8AC3E}">
        <p14:creationId xmlns:p14="http://schemas.microsoft.com/office/powerpoint/2010/main" val="421664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301ef768_2_22"/>
          <p:cNvSpPr txBox="1">
            <a:spLocks noGrp="1"/>
          </p:cNvSpPr>
          <p:nvPr>
            <p:ph type="title"/>
          </p:nvPr>
        </p:nvSpPr>
        <p:spPr>
          <a:xfrm>
            <a:off x="328325" y="435475"/>
            <a:ext cx="7668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4400" b="1" dirty="0">
                <a:latin typeface="Libre Franklin ExtraBold"/>
                <a:ea typeface="Libre Franklin ExtraBold"/>
                <a:cs typeface="Libre Franklin ExtraBold"/>
                <a:sym typeface="Libre Franklin ExtraBold"/>
              </a:rPr>
              <a:t> Facing the </a:t>
            </a:r>
            <a:r>
              <a:rPr lang="en-US" sz="4400" b="1" dirty="0">
                <a:latin typeface="Libre Franklin" pitchFamily="2" charset="0"/>
                <a:ea typeface="Libre Franklin ExtraBold"/>
                <a:cs typeface="Libre Franklin ExtraBold"/>
                <a:sym typeface="Libre Franklin ExtraBold"/>
              </a:rPr>
              <a:t>Challenges</a:t>
            </a:r>
            <a:endParaRPr sz="4400" b="1" dirty="0">
              <a:latin typeface="Libre Franklin" pitchFamily="2" charset="0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188" name="Google Shape;188;g127301ef768_2_22"/>
          <p:cNvSpPr txBox="1"/>
          <p:nvPr/>
        </p:nvSpPr>
        <p:spPr>
          <a:xfrm>
            <a:off x="391064" y="1332825"/>
            <a:ext cx="8522898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Video (Asking professor to help me)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Slides (reading the book, professor slides, and reviewing in class assignments)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Accordion ( </a:t>
            </a:r>
            <a:r>
              <a:rPr lang="en-US" sz="2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Reviewing every detail of Lab #</a:t>
            </a: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9: Café con Causa)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Resizing Images (Practicing until getting the perfect image)</a:t>
            </a:r>
          </a:p>
        </p:txBody>
      </p:sp>
    </p:spTree>
    <p:extLst>
      <p:ext uri="{BB962C8B-B14F-4D97-AF65-F5344CB8AC3E}">
        <p14:creationId xmlns:p14="http://schemas.microsoft.com/office/powerpoint/2010/main" val="230592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;p1">
            <a:extLst>
              <a:ext uri="{FF2B5EF4-FFF2-40B4-BE49-F238E27FC236}">
                <a16:creationId xmlns:a16="http://schemas.microsoft.com/office/drawing/2014/main" id="{37D335FC-E642-031E-3046-81C0A6493EDA}"/>
              </a:ext>
            </a:extLst>
          </p:cNvPr>
          <p:cNvSpPr txBox="1">
            <a:spLocks/>
          </p:cNvSpPr>
          <p:nvPr/>
        </p:nvSpPr>
        <p:spPr>
          <a:xfrm>
            <a:off x="313922" y="244076"/>
            <a:ext cx="8024648" cy="8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ct val="100000"/>
              <a:buFont typeface="Libre Franklin Medium"/>
              <a:buNone/>
            </a:pP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2200A-A96F-E8A2-4C71-D9C0617D7280}"/>
              </a:ext>
            </a:extLst>
          </p:cNvPr>
          <p:cNvSpPr txBox="1"/>
          <p:nvPr/>
        </p:nvSpPr>
        <p:spPr>
          <a:xfrm>
            <a:off x="750695" y="1341314"/>
            <a:ext cx="67542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 Medium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Thanks  For All Your Attention!!</a:t>
            </a:r>
          </a:p>
        </p:txBody>
      </p:sp>
    </p:spTree>
    <p:extLst>
      <p:ext uri="{BB962C8B-B14F-4D97-AF65-F5344CB8AC3E}">
        <p14:creationId xmlns:p14="http://schemas.microsoft.com/office/powerpoint/2010/main" val="365994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301ef768_2_0"/>
          <p:cNvSpPr txBox="1">
            <a:spLocks noGrp="1"/>
          </p:cNvSpPr>
          <p:nvPr>
            <p:ph type="title"/>
          </p:nvPr>
        </p:nvSpPr>
        <p:spPr>
          <a:xfrm>
            <a:off x="731251" y="516028"/>
            <a:ext cx="63477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Agenda</a:t>
            </a:r>
            <a:r>
              <a:rPr lang="en-US" sz="66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br>
              <a:rPr lang="en-US" sz="66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66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5" name="Google Shape;165;g127301ef768_2_0"/>
          <p:cNvSpPr txBox="1"/>
          <p:nvPr/>
        </p:nvSpPr>
        <p:spPr>
          <a:xfrm>
            <a:off x="493986" y="1795275"/>
            <a:ext cx="7168056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3000"/>
              <a:buFont typeface="Libre Franklin"/>
              <a:buAutoNum type="arabicPeriod"/>
            </a:pPr>
            <a:r>
              <a:rPr lang="en-US" sz="4400" b="1" dirty="0">
                <a:solidFill>
                  <a:srgbClr val="2D3B45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Background</a:t>
            </a:r>
          </a:p>
          <a:p>
            <a:pPr marL="6985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3000"/>
              <a:buFont typeface="Libre Franklin"/>
              <a:buAutoNum type="arabicPeriod"/>
            </a:pPr>
            <a:r>
              <a:rPr lang="en-US" sz="4400" b="1" dirty="0">
                <a:solidFill>
                  <a:srgbClr val="2D3B45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Live Presentation Website</a:t>
            </a:r>
          </a:p>
          <a:p>
            <a:pPr marL="6985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3000"/>
              <a:buFont typeface="Libre Franklin"/>
              <a:buAutoNum type="arabicPeriod"/>
            </a:pPr>
            <a:r>
              <a:rPr lang="en-US" sz="4400" b="1" dirty="0">
                <a:solidFill>
                  <a:srgbClr val="2D3B45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Challenges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94b83e70d_0_12"/>
          <p:cNvSpPr txBox="1">
            <a:spLocks noGrp="1"/>
          </p:cNvSpPr>
          <p:nvPr>
            <p:ph type="title"/>
          </p:nvPr>
        </p:nvSpPr>
        <p:spPr>
          <a:xfrm>
            <a:off x="351375" y="2132325"/>
            <a:ext cx="74880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1. Background</a:t>
            </a:r>
            <a:br>
              <a:rPr lang="en-US" sz="55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55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Background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218617" y="1270305"/>
            <a:ext cx="8016458" cy="121007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buNone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BCM Great Promise Style is located at Los Angeles, California, USA close miles from the LA District Fashion. </a:t>
            </a:r>
          </a:p>
          <a:p>
            <a:pPr indent="0">
              <a:buNone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43997-E33F-79EF-E0AC-30B845888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709" y="2880086"/>
            <a:ext cx="3703104" cy="350470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C2EA6F-D464-59E9-D430-3E7ADAE9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0" y="2880086"/>
            <a:ext cx="3940813" cy="35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1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Background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2F899-C339-2832-42E7-41F1FBBD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60" y="1426867"/>
            <a:ext cx="4320533" cy="4737976"/>
          </a:xfrm>
          <a:prstGeom prst="rect">
            <a:avLst/>
          </a:prstGeom>
        </p:spPr>
      </p:pic>
      <p:sp>
        <p:nvSpPr>
          <p:cNvPr id="5" name="Google Shape;414;g1294b83e70d_0_289">
            <a:extLst>
              <a:ext uri="{FF2B5EF4-FFF2-40B4-BE49-F238E27FC236}">
                <a16:creationId xmlns:a16="http://schemas.microsoft.com/office/drawing/2014/main" id="{C4933798-EF7C-A09B-F577-4B948553D015}"/>
              </a:ext>
            </a:extLst>
          </p:cNvPr>
          <p:cNvSpPr txBox="1">
            <a:spLocks/>
          </p:cNvSpPr>
          <p:nvPr/>
        </p:nvSpPr>
        <p:spPr>
          <a:xfrm>
            <a:off x="311700" y="1426867"/>
            <a:ext cx="3913800" cy="462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However, BCM Great Promise Style is not well known because it is a new business in the area.</a:t>
            </a:r>
          </a:p>
          <a:p>
            <a:pPr marL="76200" indent="0">
              <a:buClr>
                <a:schemeClr val="dk1"/>
              </a:buClr>
              <a:buSzPts val="2400"/>
              <a:buNone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People don’t know about this brand and the amazing new dress for girls in the store.</a:t>
            </a:r>
          </a:p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949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Background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204952" y="1787276"/>
            <a:ext cx="4445876" cy="4392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need for more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visitors,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shoppers,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customers,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sales per year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Has increased BCM Great Promise Style the necessity to create a website to show its beautiful dress to the world.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" name="Picture 4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C44CF937-5EEC-B918-7EA4-812FF0B7A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4876"/>
            <a:ext cx="4027339" cy="40078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225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Business Value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11700" y="1185382"/>
            <a:ext cx="398652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effectLst/>
              <a:latin typeface="Libre Frankli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purpose of the website </a:t>
            </a:r>
            <a:r>
              <a:rPr lang="en-US" sz="2400" b="1" i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BCM Great Promise Style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to promote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400" b="1" dirty="0">
                <a:solidFill>
                  <a:srgbClr val="0E101A"/>
                </a:solidFill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beautiful flower dress collection portraying life, love, beauty, and innocence, </a:t>
            </a:r>
          </a:p>
          <a:p>
            <a:pPr marL="0"/>
            <a:endParaRPr lang="en-US" sz="2400" b="1" dirty="0">
              <a:solidFill>
                <a:srgbClr val="0E101A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400" b="1" dirty="0">
                <a:solidFill>
                  <a:srgbClr val="0E101A"/>
                </a:solidFill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ncrease sales. </a:t>
            </a:r>
          </a:p>
          <a:p>
            <a:pPr marL="0" indent="0">
              <a:buNone/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women in dresses&#10;&#10;Description automatically generated with low confidence">
            <a:extLst>
              <a:ext uri="{FF2B5EF4-FFF2-40B4-BE49-F238E27FC236}">
                <a16:creationId xmlns:a16="http://schemas.microsoft.com/office/drawing/2014/main" id="{A35F4613-6ADF-9499-39F5-81E7D7F0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9259"/>
            <a:ext cx="3942323" cy="43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Target Audience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-US"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74960" y="823073"/>
            <a:ext cx="4197040" cy="553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effectLst/>
              <a:latin typeface="Libre Frankli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BCM Great Promise website’s target audience consists of people who like casual and fashion style dressing.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2D3B45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Demographics of the target audience include all ages.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youngest to middle-aged adults, elderly, single individuals, couples, visitors, or shoppers traveling in groups.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2D3B45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Aims to attract international shoppers living outside USA with average to higher income. </a:t>
            </a:r>
            <a:endParaRPr lang="en-US" sz="2000" b="1" dirty="0">
              <a:effectLst/>
              <a:latin typeface="Libre Frankli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97BE9F25-47D5-8E02-E624-CD2DA8E30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2012832"/>
            <a:ext cx="4197041" cy="360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17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699" y="217750"/>
            <a:ext cx="7825885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Visitors’ and Shoppers’ Motivations and Goals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-US"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75498" y="1754037"/>
            <a:ext cx="4719838" cy="4886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BCM Great Promise website's visitors and shoppers are likely to be travelers looking for a beautiful and casual dress.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perfect purchase or wonderful detail for someone special such as a little daughter, granddaughter, nice, cousin, or friend in a special  location. </a:t>
            </a:r>
          </a:p>
        </p:txBody>
      </p:sp>
      <p:pic>
        <p:nvPicPr>
          <p:cNvPr id="5" name="Picture 4" descr="A picture containing indoor, colorful, wooden, decorated&#10;&#10;Description automatically generated">
            <a:extLst>
              <a:ext uri="{FF2B5EF4-FFF2-40B4-BE49-F238E27FC236}">
                <a16:creationId xmlns:a16="http://schemas.microsoft.com/office/drawing/2014/main" id="{16894A69-6A4E-AE60-438E-DB707C81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193" y="2047336"/>
            <a:ext cx="3828467" cy="36367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41667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440</Words>
  <Application>Microsoft Office PowerPoint</Application>
  <PresentationFormat>On-screen Show (4:3)</PresentationFormat>
  <Paragraphs>78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Libre Franklin Medium</vt:lpstr>
      <vt:lpstr>Noto Sans Symbols</vt:lpstr>
      <vt:lpstr>Lato Extended</vt:lpstr>
      <vt:lpstr>Libre Franklin</vt:lpstr>
      <vt:lpstr>Calibri</vt:lpstr>
      <vt:lpstr>Libre Franklin ExtraBold</vt:lpstr>
      <vt:lpstr>Trebuchet MS</vt:lpstr>
      <vt:lpstr>Libre Franklin SemiBold</vt:lpstr>
      <vt:lpstr>Amasis MT Pro Medium</vt:lpstr>
      <vt:lpstr>-apple-system</vt:lpstr>
      <vt:lpstr>Arial</vt:lpstr>
      <vt:lpstr>Facet</vt:lpstr>
      <vt:lpstr>PowerPoint Presentation</vt:lpstr>
      <vt:lpstr>Agenda  </vt:lpstr>
      <vt:lpstr>1. Background </vt:lpstr>
      <vt:lpstr>Background </vt:lpstr>
      <vt:lpstr>Background </vt:lpstr>
      <vt:lpstr>Background </vt:lpstr>
      <vt:lpstr>Business Value </vt:lpstr>
      <vt:lpstr>Target Audience </vt:lpstr>
      <vt:lpstr>Visitors’ and Shoppers’ Motivations and Goals </vt:lpstr>
      <vt:lpstr>Visitors’ and Shoppers’ Motivations and Goals </vt:lpstr>
      <vt:lpstr>2. Live Presentation </vt:lpstr>
      <vt:lpstr> BCM Great Promise Web</vt:lpstr>
      <vt:lpstr>3. Challenges</vt:lpstr>
      <vt:lpstr> Challenges</vt:lpstr>
      <vt:lpstr> Facing the 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Brenda Menjivar</dc:creator>
  <cp:lastModifiedBy>Abraham Barrer</cp:lastModifiedBy>
  <cp:revision>2</cp:revision>
  <dcterms:created xsi:type="dcterms:W3CDTF">2019-05-03T21:45:51Z</dcterms:created>
  <dcterms:modified xsi:type="dcterms:W3CDTF">2022-05-13T04:50:01Z</dcterms:modified>
</cp:coreProperties>
</file>